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note.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Here is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 first note div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The second note 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 link here.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No note 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2022-01-02T22:55:39Z</dcterms:created>
  <dcterms:modified xsi:type="dcterms:W3CDTF">2022-01-02T22:55:39Z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